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6" r:id="rId9"/>
    <p:sldId id="265" r:id="rId10"/>
    <p:sldId id="261" r:id="rId11"/>
    <p:sldId id="264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E0E0871-CBE5-4676-976B-3B2160F63BE8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3D481D5-4F64-4DC3-A875-2FE7881E38D3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0871-CBE5-4676-976B-3B2160F63BE8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81D5-4F64-4DC3-A875-2FE7881E38D3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0871-CBE5-4676-976B-3B2160F63BE8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81D5-4F64-4DC3-A875-2FE7881E38D3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0E0871-CBE5-4676-976B-3B2160F63BE8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3D481D5-4F64-4DC3-A875-2FE7881E38D3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E0E0871-CBE5-4676-976B-3B2160F63BE8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3D481D5-4F64-4DC3-A875-2FE7881E38D3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0871-CBE5-4676-976B-3B2160F63BE8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81D5-4F64-4DC3-A875-2FE7881E38D3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0871-CBE5-4676-976B-3B2160F63BE8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81D5-4F64-4DC3-A875-2FE7881E38D3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0E0871-CBE5-4676-976B-3B2160F63BE8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D481D5-4F64-4DC3-A875-2FE7881E38D3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0871-CBE5-4676-976B-3B2160F63BE8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81D5-4F64-4DC3-A875-2FE7881E38D3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0E0871-CBE5-4676-976B-3B2160F63BE8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3D481D5-4F64-4DC3-A875-2FE7881E38D3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0E0871-CBE5-4676-976B-3B2160F63BE8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D481D5-4F64-4DC3-A875-2FE7881E38D3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E0E0871-CBE5-4676-976B-3B2160F63BE8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3D481D5-4F64-4DC3-A875-2FE7881E38D3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Understanding the </a:t>
            </a:r>
            <a:br>
              <a:rPr lang="en-US" dirty="0" smtClean="0"/>
            </a:br>
            <a:r>
              <a:rPr lang="en-US" dirty="0" smtClean="0"/>
              <a:t>E-Portfolio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SAASC, SJSU iSchool</a:t>
            </a:r>
          </a:p>
          <a:p>
            <a:r>
              <a:rPr lang="en-US" dirty="0" smtClean="0"/>
              <a:t>October 27, 2015</a:t>
            </a:r>
          </a:p>
          <a:p>
            <a:r>
              <a:rPr lang="en-US" dirty="0" smtClean="0"/>
              <a:t>By Beaudry Allen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1604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Its all About Time Management</a:t>
            </a:r>
            <a:endParaRPr lang="es-MX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Organize and work based on how well you know your work ethic &amp; time constraints</a:t>
            </a:r>
          </a:p>
          <a:p>
            <a:pPr lvl="1"/>
            <a:r>
              <a:rPr lang="en-US" dirty="0"/>
              <a:t>Block out a weekly timeslot that is devoted solely to e-portfolio</a:t>
            </a:r>
          </a:p>
          <a:p>
            <a:pPr lvl="1"/>
            <a:r>
              <a:rPr lang="en-US" dirty="0"/>
              <a:t>Consider each competency as a mini analytical </a:t>
            </a:r>
            <a:r>
              <a:rPr lang="en-US" dirty="0" smtClean="0"/>
              <a:t>paper</a:t>
            </a:r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/>
          </a:p>
          <a:p>
            <a:r>
              <a:rPr lang="en-US" b="1" dirty="0" smtClean="0"/>
              <a:t>Communicate !!</a:t>
            </a:r>
          </a:p>
          <a:p>
            <a:pPr lvl="1"/>
            <a:r>
              <a:rPr lang="en-US" dirty="0" smtClean="0"/>
              <a:t>Talk </a:t>
            </a:r>
            <a:r>
              <a:rPr lang="en-US" dirty="0"/>
              <a:t>to </a:t>
            </a:r>
            <a:r>
              <a:rPr lang="en-US" dirty="0" smtClean="0"/>
              <a:t>advisor(s), </a:t>
            </a:r>
            <a:r>
              <a:rPr lang="en-US" dirty="0"/>
              <a:t>former students, and/or classmates-</a:t>
            </a:r>
            <a:r>
              <a:rPr lang="en-US" b="1" dirty="0"/>
              <a:t> commiserate!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20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??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beaudryrallen@gmail.com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87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39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524000"/>
            <a:ext cx="3778066" cy="4883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Introduction:</a:t>
            </a:r>
            <a:br>
              <a:rPr lang="en-US" dirty="0" smtClean="0"/>
            </a:br>
            <a:r>
              <a:rPr lang="en-US" dirty="0" smtClean="0"/>
              <a:t>Things to be Covered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62400" cy="4953000"/>
          </a:xfrm>
        </p:spPr>
        <p:txBody>
          <a:bodyPr/>
          <a:lstStyle/>
          <a:p>
            <a:r>
              <a:rPr lang="en-US" dirty="0"/>
              <a:t>Ways to approach the initial </a:t>
            </a:r>
            <a:r>
              <a:rPr lang="en-US" dirty="0" smtClean="0"/>
              <a:t>steps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to expect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My experience and approaches </a:t>
            </a:r>
            <a:r>
              <a:rPr lang="en-US" dirty="0"/>
              <a:t>to answering </a:t>
            </a:r>
            <a:r>
              <a:rPr lang="en-US" dirty="0" smtClean="0"/>
              <a:t>competencies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Time </a:t>
            </a:r>
            <a:r>
              <a:rPr lang="en-US" dirty="0"/>
              <a:t>management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063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First Step: </a:t>
            </a:r>
            <a:br>
              <a:rPr lang="en-US" dirty="0" smtClean="0"/>
            </a:br>
            <a:r>
              <a:rPr lang="en-US" dirty="0" smtClean="0"/>
              <a:t>Don’t Panic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1"/>
          <a:lstStyle/>
          <a:p>
            <a:r>
              <a:rPr lang="en-US" b="1" dirty="0" smtClean="0"/>
              <a:t>Make sure you have the most update </a:t>
            </a:r>
          </a:p>
          <a:p>
            <a:pPr marL="0" indent="0">
              <a:buNone/>
            </a:pPr>
            <a:r>
              <a:rPr lang="en-US" b="1" dirty="0" smtClean="0"/>
              <a:t>E-Portfolio guidelines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Before diving into answering each competency:</a:t>
            </a:r>
          </a:p>
          <a:p>
            <a:pPr lvl="2"/>
            <a:r>
              <a:rPr lang="es-MX" dirty="0" err="1"/>
              <a:t>Gather</a:t>
            </a:r>
            <a:r>
              <a:rPr lang="es-MX" dirty="0"/>
              <a:t> </a:t>
            </a:r>
            <a:r>
              <a:rPr lang="es-MX" dirty="0" err="1"/>
              <a:t>all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smtClean="0"/>
              <a:t>material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s-MX" dirty="0" smtClean="0"/>
          </a:p>
          <a:p>
            <a:pPr lvl="2"/>
            <a:r>
              <a:rPr lang="en-US" dirty="0"/>
              <a:t>Familiarize yourself with what you </a:t>
            </a:r>
            <a:r>
              <a:rPr lang="en-US" dirty="0" smtClean="0"/>
              <a:t>have</a:t>
            </a:r>
          </a:p>
          <a:p>
            <a:pPr marL="731520" lvl="2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Don’t stress!</a:t>
            </a:r>
            <a:endParaRPr lang="es-MX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52600" y="4038600"/>
            <a:ext cx="58674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Assignments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Class Readings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Blog Posts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Conference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Professional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Internship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Discussion Posts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Presentations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317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Second Step:</a:t>
            </a:r>
            <a:br>
              <a:rPr lang="en-US" dirty="0" smtClean="0"/>
            </a:br>
            <a:r>
              <a:rPr lang="en-US" dirty="0" smtClean="0"/>
              <a:t>What to Expect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Read the </a:t>
            </a:r>
            <a:r>
              <a:rPr lang="en-US" b="1" dirty="0" smtClean="0"/>
              <a:t>Guidelines and Competencies</a:t>
            </a:r>
          </a:p>
          <a:p>
            <a:pPr lvl="1"/>
            <a:r>
              <a:rPr lang="en-US" dirty="0"/>
              <a:t>Know word count requirements, questions (each question </a:t>
            </a:r>
            <a:r>
              <a:rPr lang="en-US" i="1" dirty="0"/>
              <a:t>must be</a:t>
            </a:r>
            <a:r>
              <a:rPr lang="en-US" dirty="0"/>
              <a:t> answered</a:t>
            </a:r>
            <a:r>
              <a:rPr lang="en-US" dirty="0" smtClean="0"/>
              <a:t>), </a:t>
            </a:r>
            <a:r>
              <a:rPr lang="en-US" dirty="0"/>
              <a:t>due dates, etc</a:t>
            </a:r>
            <a:r>
              <a:rPr lang="en-US" dirty="0" smtClean="0"/>
              <a:t>.</a:t>
            </a:r>
          </a:p>
          <a:p>
            <a:pPr marL="365760" lvl="1" indent="0">
              <a:buNone/>
            </a:pPr>
            <a:endParaRPr lang="en-US" b="1" dirty="0"/>
          </a:p>
          <a:p>
            <a:r>
              <a:rPr lang="es-MX" b="1" dirty="0" err="1" smtClean="0"/>
              <a:t>Get</a:t>
            </a:r>
            <a:r>
              <a:rPr lang="es-MX" b="1" dirty="0" smtClean="0"/>
              <a:t> to </a:t>
            </a:r>
            <a:r>
              <a:rPr lang="es-MX" b="1" dirty="0" err="1" smtClean="0"/>
              <a:t>know</a:t>
            </a:r>
            <a:r>
              <a:rPr lang="es-MX" b="1" dirty="0" smtClean="0"/>
              <a:t> </a:t>
            </a:r>
            <a:r>
              <a:rPr lang="es-MX" b="1" dirty="0" err="1"/>
              <a:t>your</a:t>
            </a:r>
            <a:r>
              <a:rPr lang="es-MX" b="1" dirty="0"/>
              <a:t> </a:t>
            </a:r>
            <a:r>
              <a:rPr lang="es-MX" b="1" dirty="0" err="1"/>
              <a:t>advisor’s</a:t>
            </a:r>
            <a:r>
              <a:rPr lang="es-MX" b="1" dirty="0"/>
              <a:t> </a:t>
            </a:r>
            <a:r>
              <a:rPr lang="es-MX" b="1" dirty="0" err="1" smtClean="0"/>
              <a:t>expectations</a:t>
            </a:r>
            <a:endParaRPr lang="es-MX" b="1" dirty="0" smtClean="0"/>
          </a:p>
          <a:p>
            <a:pPr marL="0" indent="0">
              <a:buNone/>
            </a:pPr>
            <a:r>
              <a:rPr lang="es-MX" b="1" dirty="0" smtClean="0"/>
              <a:t> </a:t>
            </a:r>
          </a:p>
          <a:p>
            <a:pPr marL="0" indent="0">
              <a:buNone/>
            </a:pPr>
            <a:endParaRPr lang="es-MX" b="1" dirty="0"/>
          </a:p>
          <a:p>
            <a:r>
              <a:rPr lang="es-MX" b="1" dirty="0" err="1" smtClean="0"/>
              <a:t>Choose</a:t>
            </a:r>
            <a:r>
              <a:rPr lang="es-MX" b="1" dirty="0" smtClean="0"/>
              <a:t> </a:t>
            </a:r>
            <a:r>
              <a:rPr lang="es-MX" b="1" dirty="0" err="1"/>
              <a:t>your</a:t>
            </a:r>
            <a:r>
              <a:rPr lang="es-MX" b="1" dirty="0"/>
              <a:t> E-portfolio </a:t>
            </a:r>
            <a:r>
              <a:rPr lang="es-MX" b="1" dirty="0" err="1" smtClean="0"/>
              <a:t>format</a:t>
            </a:r>
            <a:endParaRPr lang="es-MX" b="1" dirty="0" smtClean="0"/>
          </a:p>
          <a:p>
            <a:pPr lvl="1"/>
            <a:r>
              <a:rPr lang="en-US" i="1" dirty="0" smtClean="0"/>
              <a:t>Content</a:t>
            </a:r>
            <a:r>
              <a:rPr lang="en-US" dirty="0" smtClean="0"/>
              <a:t> over Style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67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 Portfolio</a:t>
            </a:r>
            <a:endParaRPr lang="es-MX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6949"/>
            <a:ext cx="7467600" cy="474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17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Third Step: </a:t>
            </a:r>
            <a:br>
              <a:rPr lang="en-US" dirty="0" smtClean="0"/>
            </a:br>
            <a:r>
              <a:rPr lang="en-US" dirty="0" smtClean="0"/>
              <a:t>Organizing Material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733800" cy="4800600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sz="2000" dirty="0" smtClean="0"/>
              <a:t>Organize your “evidence” to each competency</a:t>
            </a:r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r>
              <a:rPr lang="en-US" sz="2000" dirty="0" smtClean="0"/>
              <a:t>Expect to use 2-3 examples per competency</a:t>
            </a:r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r>
              <a:rPr lang="en-US" sz="2000" dirty="0" smtClean="0"/>
              <a:t>Pieces of evidence can overlap with a couple competencies</a:t>
            </a:r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r>
              <a:rPr lang="en-US" sz="2000" dirty="0"/>
              <a:t>    Don’t worry about it 100% fitting. You just need to prove how it </a:t>
            </a:r>
            <a:r>
              <a:rPr lang="en-US" sz="2000" dirty="0" smtClean="0"/>
              <a:t>relates</a:t>
            </a:r>
          </a:p>
          <a:p>
            <a:pPr marL="0" indent="0" algn="r">
              <a:buNone/>
            </a:pPr>
            <a:endParaRPr lang="en-US" sz="2000" dirty="0" smtClean="0"/>
          </a:p>
          <a:p>
            <a:pPr marL="0" indent="0" algn="r">
              <a:buNone/>
            </a:pPr>
            <a:r>
              <a:rPr lang="en-US" sz="2000" dirty="0" smtClean="0"/>
              <a:t>Incorporate readings</a:t>
            </a:r>
            <a:endParaRPr lang="en-US" sz="2000" dirty="0"/>
          </a:p>
          <a:p>
            <a:pPr marL="0" indent="0" algn="r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Picture 3" descr="Screen Shot 2015-10-26 at 9.13.2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981200"/>
            <a:ext cx="4204165" cy="1162050"/>
          </a:xfrm>
          <a:prstGeom prst="rect">
            <a:avLst/>
          </a:prstGeom>
        </p:spPr>
      </p:pic>
      <p:pic>
        <p:nvPicPr>
          <p:cNvPr id="5" name="Picture 4" descr="Screen Shot 2015-10-26 at 9.23.4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733800"/>
            <a:ext cx="3778250" cy="19603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1752600"/>
            <a:ext cx="407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Spreadsheet: Competencies &amp; evidence options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3429000"/>
            <a:ext cx="2665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Free write: Have a notes page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404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Fourth Step: Execution</a:t>
            </a:r>
            <a:br>
              <a:rPr lang="en-US" dirty="0" smtClean="0"/>
            </a:br>
            <a:r>
              <a:rPr lang="en-US" dirty="0" smtClean="0"/>
              <a:t>My Layout</a:t>
            </a:r>
            <a:endParaRPr lang="es-MX" dirty="0"/>
          </a:p>
        </p:txBody>
      </p:sp>
      <p:pic>
        <p:nvPicPr>
          <p:cNvPr id="4" name="Content Placeholder 3" descr="Screen Shot 2015-10-26 at 9.02.11 P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0292" r="-10292"/>
          <a:stretch>
            <a:fillRect/>
          </a:stretch>
        </p:blipFill>
        <p:spPr>
          <a:xfrm>
            <a:off x="914400" y="1600200"/>
            <a:ext cx="7467600" cy="4873752"/>
          </a:xfrm>
        </p:spPr>
      </p:pic>
    </p:spTree>
    <p:extLst>
      <p:ext uri="{BB962C8B-B14F-4D97-AF65-F5344CB8AC3E}">
        <p14:creationId xmlns:p14="http://schemas.microsoft.com/office/powerpoint/2010/main" val="33182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 Layout</a:t>
            </a:r>
            <a:endParaRPr lang="en-US" dirty="0"/>
          </a:p>
        </p:txBody>
      </p:sp>
      <p:pic>
        <p:nvPicPr>
          <p:cNvPr id="6" name="Content Placeholder 5" descr="Screen Shot 2015-10-26 at 9.04.31 P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76596" b="-76596"/>
          <a:stretch>
            <a:fillRect/>
          </a:stretch>
        </p:blipFill>
        <p:spPr>
          <a:xfrm>
            <a:off x="152400" y="1600200"/>
            <a:ext cx="3733800" cy="4876800"/>
          </a:xfrm>
        </p:spPr>
      </p:pic>
      <p:pic>
        <p:nvPicPr>
          <p:cNvPr id="7" name="Picture 6" descr="Screen Shot 2015-10-26 at 9.05.2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438400"/>
            <a:ext cx="4191000" cy="307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Things to Think About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0"/>
            <a:ext cx="4572000" cy="3048000"/>
          </a:xfrm>
        </p:spPr>
        <p:txBody>
          <a:bodyPr/>
          <a:lstStyle/>
          <a:p>
            <a:r>
              <a:rPr lang="en-US" dirty="0" smtClean="0"/>
              <a:t>Tying in themes throughout</a:t>
            </a:r>
          </a:p>
          <a:p>
            <a:r>
              <a:rPr lang="en-US" dirty="0" smtClean="0"/>
              <a:t>Use quotes AND citations</a:t>
            </a:r>
          </a:p>
          <a:p>
            <a:r>
              <a:rPr lang="en-US" dirty="0" smtClean="0"/>
              <a:t>Incorporate your knowledge of standards, theories, trends</a:t>
            </a:r>
          </a:p>
          <a:p>
            <a:r>
              <a:rPr lang="en-US" dirty="0" smtClean="0"/>
              <a:t>Add personal experience(s)</a:t>
            </a:r>
          </a:p>
          <a:p>
            <a:endParaRPr lang="en-US" dirty="0" smtClean="0"/>
          </a:p>
          <a:p>
            <a:endParaRPr lang="es-MX" dirty="0"/>
          </a:p>
        </p:txBody>
      </p:sp>
      <p:pic>
        <p:nvPicPr>
          <p:cNvPr id="4" name="Picture 3" descr="Unknown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4384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268</TotalTime>
  <Words>249</Words>
  <Application>Microsoft Office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Schoolbook</vt:lpstr>
      <vt:lpstr>Wingdings</vt:lpstr>
      <vt:lpstr>Wingdings 2</vt:lpstr>
      <vt:lpstr>Oriel</vt:lpstr>
      <vt:lpstr>Understanding the  E-Portfolio</vt:lpstr>
      <vt:lpstr>Introduction: Things to be Covered</vt:lpstr>
      <vt:lpstr>First Step:  Don’t Panic</vt:lpstr>
      <vt:lpstr>Second Step: What to Expect</vt:lpstr>
      <vt:lpstr>My Portfolio</vt:lpstr>
      <vt:lpstr>Third Step:  Organizing Material</vt:lpstr>
      <vt:lpstr>Fourth Step: Execution My Layout</vt:lpstr>
      <vt:lpstr>My Layout</vt:lpstr>
      <vt:lpstr>Things to Think About</vt:lpstr>
      <vt:lpstr>Its all About Time Management</vt:lpstr>
      <vt:lpstr>Questions 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 E-Portfolio</dc:title>
  <dc:creator>MLK Staff</dc:creator>
  <cp:lastModifiedBy>tiana trutna</cp:lastModifiedBy>
  <cp:revision>11</cp:revision>
  <dcterms:created xsi:type="dcterms:W3CDTF">2015-10-27T03:51:49Z</dcterms:created>
  <dcterms:modified xsi:type="dcterms:W3CDTF">2015-10-28T00:47:47Z</dcterms:modified>
</cp:coreProperties>
</file>